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92" d="100"/>
          <a:sy n="92" d="100"/>
        </p:scale>
        <p:origin x="-1376" y="-104"/>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1" Type="http://schemas.openxmlformats.org/officeDocument/2006/relationships/theme" Target="theme/theme1.xml"/><Relationship Id="rId12"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printerSettings" Target="printerSettings/printerSettings1.bin"/><Relationship Id="rId9" Type="http://schemas.openxmlformats.org/officeDocument/2006/relationships/presProps" Target="presProps.xml"/><Relationship Id="rId10"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5349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9" name="Title 28"/>
          <p:cNvSpPr>
            <a:spLocks noGrp="1"/>
          </p:cNvSpPr>
          <p:nvPr>
            <p:ph type="ctrTitle"/>
          </p:nvPr>
        </p:nvSpPr>
        <p:spPr>
          <a:xfrm>
            <a:off x="381000" y="4853411"/>
            <a:ext cx="8458200" cy="1222375"/>
          </a:xfrm>
        </p:spPr>
        <p:txBody>
          <a:bodyPr anchor="t"/>
          <a:lstStyle/>
          <a:p>
            <a:r>
              <a:rPr kumimoji="0" lang="en-US" smtClean="0"/>
              <a:t>Click to edit Master title style</a:t>
            </a:r>
            <a:endParaRPr kumimoji="0" lang="en-US"/>
          </a:p>
        </p:txBody>
      </p:sp>
      <p:sp>
        <p:nvSpPr>
          <p:cNvPr id="9" name="Subtitle 8"/>
          <p:cNvSpPr>
            <a:spLocks noGrp="1"/>
          </p:cNvSpPr>
          <p:nvPr>
            <p:ph type="subTitle" idx="1"/>
          </p:nvPr>
        </p:nvSpPr>
        <p:spPr>
          <a:xfrm>
            <a:off x="381000" y="3886200"/>
            <a:ext cx="8458200" cy="914400"/>
          </a:xfrm>
        </p:spPr>
        <p:txBody>
          <a:bodyPr anchor="b"/>
          <a:lstStyle>
            <a:lvl1pPr marL="0" indent="0" algn="l">
              <a:buNone/>
              <a:defRPr sz="2400">
                <a:solidFill>
                  <a:schemeClr val="tx2">
                    <a:shade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16" name="Date Placeholder 15"/>
          <p:cNvSpPr>
            <a:spLocks noGrp="1"/>
          </p:cNvSpPr>
          <p:nvPr>
            <p:ph type="dt" sz="half" idx="10"/>
          </p:nvPr>
        </p:nvSpPr>
        <p:spPr/>
        <p:txBody>
          <a:bodyPr/>
          <a:lstStyle/>
          <a:p>
            <a:fld id="{6A4E2A1A-3482-4CEA-9948-787A79C60DC3}" type="datetimeFigureOut">
              <a:rPr lang="en-US" smtClean="0"/>
              <a:t>4/8/11</a:t>
            </a:fld>
            <a:endParaRPr lang="en-US"/>
          </a:p>
        </p:txBody>
      </p:sp>
      <p:sp>
        <p:nvSpPr>
          <p:cNvPr id="2" name="Footer Placeholder 1"/>
          <p:cNvSpPr>
            <a:spLocks noGrp="1"/>
          </p:cNvSpPr>
          <p:nvPr>
            <p:ph type="ftr" sz="quarter" idx="11"/>
          </p:nvPr>
        </p:nvSpPr>
        <p:spPr/>
        <p:txBody>
          <a:bodyPr/>
          <a:lstStyle/>
          <a:p>
            <a:endParaRPr lang="en-US"/>
          </a:p>
        </p:txBody>
      </p:sp>
      <p:sp>
        <p:nvSpPr>
          <p:cNvPr id="15" name="Slide Number Placeholder 14"/>
          <p:cNvSpPr>
            <a:spLocks noGrp="1"/>
          </p:cNvSpPr>
          <p:nvPr>
            <p:ph type="sldNum" sz="quarter" idx="12"/>
          </p:nvPr>
        </p:nvSpPr>
        <p:spPr>
          <a:xfrm>
            <a:off x="8229600" y="6473952"/>
            <a:ext cx="758952" cy="246888"/>
          </a:xfrm>
        </p:spPr>
        <p:txBody>
          <a:bodyPr/>
          <a:lstStyle/>
          <a:p>
            <a:fld id="{DEF12206-CBB2-432D-8D92-2F0D6916788A}"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6A4E2A1A-3482-4CEA-9948-787A79C60DC3}" type="datetimeFigureOut">
              <a:rPr lang="en-US" smtClean="0"/>
              <a:t>4/8/11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EF12206-CBB2-432D-8D92-2F0D6916788A}"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549276"/>
            <a:ext cx="18288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549276"/>
            <a:ext cx="62484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6A4E2A1A-3482-4CEA-9948-787A79C60DC3}" type="datetimeFigureOut">
              <a:rPr lang="en-US" smtClean="0"/>
              <a:t>4/8/11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EF12206-CBB2-432D-8D92-2F0D6916788A}"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2" name="Title 21"/>
          <p:cNvSpPr>
            <a:spLocks noGrp="1"/>
          </p:cNvSpPr>
          <p:nvPr>
            <p:ph type="title"/>
          </p:nvPr>
        </p:nvSpPr>
        <p:spPr/>
        <p:txBody>
          <a:bodyPr/>
          <a:lstStyle/>
          <a:p>
            <a:r>
              <a:rPr kumimoji="0" lang="en-US" smtClean="0"/>
              <a:t>Click to edit Master title style</a:t>
            </a:r>
            <a:endParaRPr kumimoji="0" lang="en-US"/>
          </a:p>
        </p:txBody>
      </p:sp>
      <p:sp>
        <p:nvSpPr>
          <p:cNvPr id="27" name="Content Placeholder 26"/>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Date Placeholder 24"/>
          <p:cNvSpPr>
            <a:spLocks noGrp="1"/>
          </p:cNvSpPr>
          <p:nvPr>
            <p:ph type="dt" sz="half" idx="10"/>
          </p:nvPr>
        </p:nvSpPr>
        <p:spPr/>
        <p:txBody>
          <a:bodyPr/>
          <a:lstStyle/>
          <a:p>
            <a:fld id="{6A4E2A1A-3482-4CEA-9948-787A79C60DC3}" type="datetimeFigureOut">
              <a:rPr lang="en-US" smtClean="0"/>
              <a:t>4/8/11</a:t>
            </a:fld>
            <a:endParaRPr lang="en-US"/>
          </a:p>
        </p:txBody>
      </p:sp>
      <p:sp>
        <p:nvSpPr>
          <p:cNvPr id="19" name="Footer Placeholder 18"/>
          <p:cNvSpPr>
            <a:spLocks noGrp="1"/>
          </p:cNvSpPr>
          <p:nvPr>
            <p:ph type="ftr" sz="quarter" idx="11"/>
          </p:nvPr>
        </p:nvSpPr>
        <p:spPr>
          <a:xfrm>
            <a:off x="3581400" y="76200"/>
            <a:ext cx="2895600" cy="288925"/>
          </a:xfrm>
        </p:spPr>
        <p:txBody>
          <a:bodyPr/>
          <a:lstStyle/>
          <a:p>
            <a:endParaRPr lang="en-US"/>
          </a:p>
        </p:txBody>
      </p:sp>
      <p:sp>
        <p:nvSpPr>
          <p:cNvPr id="16" name="Slide Number Placeholder 15"/>
          <p:cNvSpPr>
            <a:spLocks noGrp="1"/>
          </p:cNvSpPr>
          <p:nvPr>
            <p:ph type="sldNum" sz="quarter" idx="12"/>
          </p:nvPr>
        </p:nvSpPr>
        <p:spPr>
          <a:xfrm>
            <a:off x="8229600" y="6473952"/>
            <a:ext cx="758952" cy="246888"/>
          </a:xfrm>
        </p:spPr>
        <p:txBody>
          <a:bodyPr/>
          <a:lstStyle/>
          <a:p>
            <a:fld id="{DEF12206-CBB2-432D-8D92-2F0D6916788A}"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2"/>
      </p:bgRef>
    </p:bg>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3444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Text Placeholder 5"/>
          <p:cNvSpPr>
            <a:spLocks noGrp="1"/>
          </p:cNvSpPr>
          <p:nvPr>
            <p:ph type="body" idx="1"/>
          </p:nvPr>
        </p:nvSpPr>
        <p:spPr>
          <a:xfrm>
            <a:off x="381000" y="1676400"/>
            <a:ext cx="8458200" cy="1219200"/>
          </a:xfrm>
        </p:spPr>
        <p:txBody>
          <a:bodyPr anchor="b"/>
          <a:lstStyle>
            <a:lvl1pPr marL="0" indent="0" algn="r">
              <a:buNone/>
              <a:defRPr sz="2000">
                <a:solidFill>
                  <a:schemeClr val="tx2">
                    <a:shade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19" name="Date Placeholder 18"/>
          <p:cNvSpPr>
            <a:spLocks noGrp="1"/>
          </p:cNvSpPr>
          <p:nvPr>
            <p:ph type="dt" sz="half" idx="10"/>
          </p:nvPr>
        </p:nvSpPr>
        <p:spPr/>
        <p:txBody>
          <a:bodyPr/>
          <a:lstStyle/>
          <a:p>
            <a:fld id="{6A4E2A1A-3482-4CEA-9948-787A79C60DC3}" type="datetimeFigureOut">
              <a:rPr lang="en-US" smtClean="0"/>
              <a:t>4/8/11</a:t>
            </a:fld>
            <a:endParaRPr lang="en-US"/>
          </a:p>
        </p:txBody>
      </p:sp>
      <p:sp>
        <p:nvSpPr>
          <p:cNvPr id="11" name="Footer Placeholder 10"/>
          <p:cNvSpPr>
            <a:spLocks noGrp="1"/>
          </p:cNvSpPr>
          <p:nvPr>
            <p:ph type="ftr" sz="quarter" idx="11"/>
          </p:nvPr>
        </p:nvSpPr>
        <p:spPr/>
        <p:txBody>
          <a:bodyPr/>
          <a:lstStyle/>
          <a:p>
            <a:endParaRPr lang="en-US"/>
          </a:p>
        </p:txBody>
      </p:sp>
      <p:sp>
        <p:nvSpPr>
          <p:cNvPr id="16" name="Slide Number Placeholder 15"/>
          <p:cNvSpPr>
            <a:spLocks noGrp="1"/>
          </p:cNvSpPr>
          <p:nvPr>
            <p:ph type="sldNum" sz="quarter" idx="12"/>
          </p:nvPr>
        </p:nvSpPr>
        <p:spPr/>
        <p:txBody>
          <a:bodyPr/>
          <a:lstStyle/>
          <a:p>
            <a:fld id="{DEF12206-CBB2-432D-8D92-2F0D6916788A}" type="slidenum">
              <a:rPr lang="en-US" smtClean="0"/>
              <a:t>‹#›</a:t>
            </a:fld>
            <a:endParaRPr lang="en-US"/>
          </a:p>
        </p:txBody>
      </p:sp>
      <p:sp>
        <p:nvSpPr>
          <p:cNvPr id="8" name="Title 7"/>
          <p:cNvSpPr>
            <a:spLocks noGrp="1"/>
          </p:cNvSpPr>
          <p:nvPr>
            <p:ph type="title"/>
          </p:nvPr>
        </p:nvSpPr>
        <p:spPr>
          <a:xfrm>
            <a:off x="180475" y="2947085"/>
            <a:ext cx="8686800" cy="1184825"/>
          </a:xfrm>
        </p:spPr>
        <p:txBody>
          <a:bodyPr rtlCol="0" anchor="t"/>
          <a:lstStyle>
            <a:lvl1pPr algn="r">
              <a:defRPr/>
            </a:lvl1pPr>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0" name="Title 19"/>
          <p:cNvSpPr>
            <a:spLocks noGrp="1"/>
          </p:cNvSpPr>
          <p:nvPr>
            <p:ph type="title"/>
          </p:nvPr>
        </p:nvSpPr>
        <p:spPr>
          <a:xfrm>
            <a:off x="301752" y="457200"/>
            <a:ext cx="8686800" cy="841248"/>
          </a:xfrm>
        </p:spPr>
        <p:txBody>
          <a:bodyPr/>
          <a:lstStyle/>
          <a:p>
            <a:r>
              <a:rPr kumimoji="0" lang="en-US" smtClean="0"/>
              <a:t>Click to edit Master title style</a:t>
            </a:r>
            <a:endParaRPr kumimoji="0" lang="en-US"/>
          </a:p>
        </p:txBody>
      </p:sp>
      <p:sp>
        <p:nvSpPr>
          <p:cNvPr id="14" name="Content Placeholder 13"/>
          <p:cNvSpPr>
            <a:spLocks noGrp="1"/>
          </p:cNvSpPr>
          <p:nvPr>
            <p:ph sz="half" idx="1"/>
          </p:nvPr>
        </p:nvSpPr>
        <p:spPr>
          <a:xfrm>
            <a:off x="304800" y="1600200"/>
            <a:ext cx="41910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2"/>
          </p:nvPr>
        </p:nvSpPr>
        <p:spPr>
          <a:xfrm>
            <a:off x="4648200" y="1600200"/>
            <a:ext cx="43434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1" name="Date Placeholder 20"/>
          <p:cNvSpPr>
            <a:spLocks noGrp="1"/>
          </p:cNvSpPr>
          <p:nvPr>
            <p:ph type="dt" sz="half" idx="10"/>
          </p:nvPr>
        </p:nvSpPr>
        <p:spPr/>
        <p:txBody>
          <a:bodyPr/>
          <a:lstStyle/>
          <a:p>
            <a:fld id="{6A4E2A1A-3482-4CEA-9948-787A79C60DC3}" type="datetimeFigureOut">
              <a:rPr lang="en-US" smtClean="0"/>
              <a:t>4/8/11</a:t>
            </a:fld>
            <a:endParaRPr lang="en-US"/>
          </a:p>
        </p:txBody>
      </p:sp>
      <p:sp>
        <p:nvSpPr>
          <p:cNvPr id="10" name="Footer Placeholder 9"/>
          <p:cNvSpPr>
            <a:spLocks noGrp="1"/>
          </p:cNvSpPr>
          <p:nvPr>
            <p:ph type="ftr" sz="quarter" idx="11"/>
          </p:nvPr>
        </p:nvSpPr>
        <p:spPr/>
        <p:txBody>
          <a:bodyPr/>
          <a:lstStyle/>
          <a:p>
            <a:endParaRPr lang="en-US"/>
          </a:p>
        </p:txBody>
      </p:sp>
      <p:sp>
        <p:nvSpPr>
          <p:cNvPr id="31" name="Slide Number Placeholder 30"/>
          <p:cNvSpPr>
            <a:spLocks noGrp="1"/>
          </p:cNvSpPr>
          <p:nvPr>
            <p:ph type="sldNum" sz="quarter" idx="12"/>
          </p:nvPr>
        </p:nvSpPr>
        <p:spPr/>
        <p:txBody>
          <a:bodyPr/>
          <a:lstStyle/>
          <a:p>
            <a:fld id="{DEF12206-CBB2-432D-8D92-2F0D6916788A}"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9" name="Title 28"/>
          <p:cNvSpPr>
            <a:spLocks noGrp="1"/>
          </p:cNvSpPr>
          <p:nvPr>
            <p:ph type="title"/>
          </p:nvPr>
        </p:nvSpPr>
        <p:spPr>
          <a:xfrm>
            <a:off x="304800" y="5410200"/>
            <a:ext cx="8610600" cy="882650"/>
          </a:xfrm>
        </p:spPr>
        <p:txBody>
          <a:bodyPr anchor="ctr"/>
          <a:lstStyle>
            <a:lvl1pPr>
              <a:defRPr/>
            </a:lvl1pPr>
          </a:lstStyle>
          <a:p>
            <a:r>
              <a:rPr kumimoji="0" lang="en-US" smtClean="0"/>
              <a:t>Click to edit Master title style</a:t>
            </a:r>
            <a:endParaRPr kumimoji="0" lang="en-US"/>
          </a:p>
        </p:txBody>
      </p:sp>
      <p:sp>
        <p:nvSpPr>
          <p:cNvPr id="13" name="Text Placeholder 12"/>
          <p:cNvSpPr>
            <a:spLocks noGrp="1"/>
          </p:cNvSpPr>
          <p:nvPr>
            <p:ph type="body" idx="1"/>
          </p:nvPr>
        </p:nvSpPr>
        <p:spPr>
          <a:xfrm>
            <a:off x="281444" y="666750"/>
            <a:ext cx="4290556"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25" name="Text Placeholder 24"/>
          <p:cNvSpPr>
            <a:spLocks noGrp="1"/>
          </p:cNvSpPr>
          <p:nvPr>
            <p:ph type="body" sz="half" idx="3"/>
          </p:nvPr>
        </p:nvSpPr>
        <p:spPr>
          <a:xfrm>
            <a:off x="4645025" y="666750"/>
            <a:ext cx="4292241"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Content Placeholder 3"/>
          <p:cNvSpPr>
            <a:spLocks noGrp="1"/>
          </p:cNvSpPr>
          <p:nvPr>
            <p:ph sz="quarter" idx="2"/>
          </p:nvPr>
        </p:nvSpPr>
        <p:spPr>
          <a:xfrm>
            <a:off x="281444" y="1316037"/>
            <a:ext cx="429055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8" name="Content Placeholder 27"/>
          <p:cNvSpPr>
            <a:spLocks noGrp="1"/>
          </p:cNvSpPr>
          <p:nvPr>
            <p:ph sz="quarter" idx="4"/>
          </p:nvPr>
        </p:nvSpPr>
        <p:spPr>
          <a:xfrm>
            <a:off x="4648730" y="1316037"/>
            <a:ext cx="428853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9"/>
          <p:cNvSpPr>
            <a:spLocks noGrp="1"/>
          </p:cNvSpPr>
          <p:nvPr>
            <p:ph type="dt" sz="half" idx="10"/>
          </p:nvPr>
        </p:nvSpPr>
        <p:spPr/>
        <p:txBody>
          <a:bodyPr/>
          <a:lstStyle/>
          <a:p>
            <a:fld id="{6A4E2A1A-3482-4CEA-9948-787A79C60DC3}" type="datetimeFigureOut">
              <a:rPr lang="en-US" smtClean="0"/>
              <a:t>4/8/11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229600" y="6477000"/>
            <a:ext cx="762000" cy="246888"/>
          </a:xfrm>
        </p:spPr>
        <p:txBody>
          <a:bodyPr/>
          <a:lstStyle/>
          <a:p>
            <a:fld id="{DEF12206-CBB2-432D-8D92-2F0D6916788A}" type="slidenum">
              <a:rPr lang="en-US" smtClean="0"/>
              <a:t>‹#›</a:t>
            </a:fld>
            <a:endParaRPr lang="en-US"/>
          </a:p>
        </p:txBody>
      </p:sp>
      <p:sp>
        <p:nvSpPr>
          <p:cNvPr id="11" name="Straight Connector 10"/>
          <p:cNvSpPr>
            <a:spLocks noChangeShapeType="1"/>
          </p:cNvSpPr>
          <p:nvPr/>
        </p:nvSpPr>
        <p:spPr bwMode="auto">
          <a:xfrm>
            <a:off x="514350" y="6019800"/>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0" name="Title 29"/>
          <p:cNvSpPr>
            <a:spLocks noGrp="1"/>
          </p:cNvSpPr>
          <p:nvPr>
            <p:ph type="title"/>
          </p:nvPr>
        </p:nvSpPr>
        <p:spPr>
          <a:xfrm>
            <a:off x="301752" y="457200"/>
            <a:ext cx="8686800" cy="841248"/>
          </a:xfrm>
        </p:spPr>
        <p:txBody>
          <a:bodyPr/>
          <a:lstStyle/>
          <a:p>
            <a:r>
              <a:rPr kumimoji="0" lang="en-US" smtClean="0"/>
              <a:t>Click to edit Master title style</a:t>
            </a:r>
            <a:endParaRPr kumimoji="0" lang="en-US"/>
          </a:p>
        </p:txBody>
      </p:sp>
      <p:sp>
        <p:nvSpPr>
          <p:cNvPr id="12" name="Date Placeholder 11"/>
          <p:cNvSpPr>
            <a:spLocks noGrp="1"/>
          </p:cNvSpPr>
          <p:nvPr>
            <p:ph type="dt" sz="half" idx="10"/>
          </p:nvPr>
        </p:nvSpPr>
        <p:spPr/>
        <p:txBody>
          <a:bodyPr/>
          <a:lstStyle/>
          <a:p>
            <a:fld id="{6A4E2A1A-3482-4CEA-9948-787A79C60DC3}" type="datetimeFigureOut">
              <a:rPr lang="en-US" smtClean="0"/>
              <a:t>4/8/11</a:t>
            </a:fld>
            <a:endParaRPr lang="en-US"/>
          </a:p>
        </p:txBody>
      </p:sp>
      <p:sp>
        <p:nvSpPr>
          <p:cNvPr id="21" name="Footer Placeholder 20"/>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EF12206-CBB2-432D-8D92-2F0D6916788A}"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6A4E2A1A-3482-4CEA-9948-787A79C60DC3}" type="datetimeFigureOut">
              <a:rPr lang="en-US" smtClean="0"/>
              <a:t>4/8/11</a:t>
            </a:fld>
            <a:endParaRPr lang="en-US"/>
          </a:p>
        </p:txBody>
      </p:sp>
      <p:sp>
        <p:nvSpPr>
          <p:cNvPr id="24" name="Footer Placeholder 23"/>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EF12206-CBB2-432D-8D92-2F0D6916788A}"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Straight Connector 7"/>
          <p:cNvSpPr>
            <a:spLocks noChangeShapeType="1"/>
          </p:cNvSpPr>
          <p:nvPr/>
        </p:nvSpPr>
        <p:spPr bwMode="auto">
          <a:xfrm>
            <a:off x="514350" y="5849117"/>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Title 11"/>
          <p:cNvSpPr>
            <a:spLocks noGrp="1"/>
          </p:cNvSpPr>
          <p:nvPr>
            <p:ph type="title"/>
          </p:nvPr>
        </p:nvSpPr>
        <p:spPr>
          <a:xfrm>
            <a:off x="457200" y="5486400"/>
            <a:ext cx="8458200" cy="520700"/>
          </a:xfrm>
        </p:spPr>
        <p:txBody>
          <a:bodyPr anchor="ctr"/>
          <a:lstStyle>
            <a:lvl1pPr algn="l">
              <a:buNone/>
              <a:defRPr sz="2000" b="1"/>
            </a:lvl1pPr>
          </a:lstStyle>
          <a:p>
            <a:r>
              <a:rPr kumimoji="0" lang="en-US" smtClean="0"/>
              <a:t>Click to edit Master title style</a:t>
            </a:r>
            <a:endParaRPr kumimoji="0" lang="en-US"/>
          </a:p>
        </p:txBody>
      </p:sp>
      <p:sp>
        <p:nvSpPr>
          <p:cNvPr id="26" name="Text Placeholder 25"/>
          <p:cNvSpPr>
            <a:spLocks noGrp="1"/>
          </p:cNvSpPr>
          <p:nvPr>
            <p:ph type="body" idx="2"/>
          </p:nvPr>
        </p:nvSpPr>
        <p:spPr>
          <a:xfrm>
            <a:off x="457200" y="609600"/>
            <a:ext cx="3008313" cy="4800600"/>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14" name="Content Placeholder 13"/>
          <p:cNvSpPr>
            <a:spLocks noGrp="1"/>
          </p:cNvSpPr>
          <p:nvPr>
            <p:ph sz="half" idx="1"/>
          </p:nvPr>
        </p:nvSpPr>
        <p:spPr>
          <a:xfrm>
            <a:off x="3575050" y="609600"/>
            <a:ext cx="5340350" cy="4800600"/>
          </a:xfrm>
        </p:spPr>
        <p:txBody>
          <a:bodyPr/>
          <a:lstStyle>
            <a:lvl1pPr>
              <a:defRPr sz="3200"/>
            </a:lvl1pPr>
            <a:lvl2pPr>
              <a:defRPr sz="2800"/>
            </a:lvl2pPr>
            <a:lvl3pPr>
              <a:defRPr sz="24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Date Placeholder 24"/>
          <p:cNvSpPr>
            <a:spLocks noGrp="1"/>
          </p:cNvSpPr>
          <p:nvPr>
            <p:ph type="dt" sz="half" idx="10"/>
          </p:nvPr>
        </p:nvSpPr>
        <p:spPr/>
        <p:txBody>
          <a:bodyPr/>
          <a:lstStyle/>
          <a:p>
            <a:fld id="{6A4E2A1A-3482-4CEA-9948-787A79C60DC3}" type="datetimeFigureOut">
              <a:rPr lang="en-US" smtClean="0"/>
              <a:t>4/8/11</a:t>
            </a:fld>
            <a:endParaRPr lang="en-US"/>
          </a:p>
        </p:txBody>
      </p:sp>
      <p:sp>
        <p:nvSpPr>
          <p:cNvPr id="29" name="Footer Placeholder 28"/>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EF12206-CBB2-432D-8D92-2F0D6916788A}"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3" name="Picture Placeholder 12"/>
          <p:cNvSpPr>
            <a:spLocks noGrp="1"/>
          </p:cNvSpPr>
          <p:nvPr>
            <p:ph type="pic" idx="1"/>
          </p:nvPr>
        </p:nvSpPr>
        <p:spPr>
          <a:xfrm>
            <a:off x="3505200" y="616634"/>
            <a:ext cx="5029200" cy="3657600"/>
          </a:xfrm>
          <a:solidFill>
            <a:schemeClr val="bg1"/>
          </a:solidFill>
          <a:ln w="6350">
            <a:solidFill>
              <a:schemeClr val="accent1"/>
            </a:solidFill>
          </a:ln>
          <a:effectLst>
            <a:reflection blurRad="1000" stA="49000" endA="500" endPos="10000" dist="900" dir="5400000" sy="-90000" algn="bl" rotWithShape="0"/>
          </a:effectLst>
        </p:spPr>
        <p:txBody>
          <a:bodyPr/>
          <a:lstStyle>
            <a:lvl1pPr marL="0" indent="0">
              <a:buNone/>
              <a:defRPr sz="3200"/>
            </a:lvl1pPr>
          </a:lstStyle>
          <a:p>
            <a:r>
              <a:rPr kumimoji="0" lang="en-US" smtClean="0"/>
              <a:t>Click icon to add picture</a:t>
            </a:r>
            <a:endParaRPr kumimoji="0" lang="en-US" dirty="0"/>
          </a:p>
        </p:txBody>
      </p:sp>
      <p:sp>
        <p:nvSpPr>
          <p:cNvPr id="7" name="Date Placeholder 6"/>
          <p:cNvSpPr>
            <a:spLocks noGrp="1"/>
          </p:cNvSpPr>
          <p:nvPr>
            <p:ph type="dt" sz="half" idx="10"/>
          </p:nvPr>
        </p:nvSpPr>
        <p:spPr/>
        <p:txBody>
          <a:bodyPr/>
          <a:lstStyle/>
          <a:p>
            <a:fld id="{6A4E2A1A-3482-4CEA-9948-787A79C60DC3}" type="datetimeFigureOut">
              <a:rPr lang="en-US" smtClean="0"/>
              <a:t>4/8/11</a:t>
            </a:fld>
            <a:endParaRPr lang="en-US"/>
          </a:p>
        </p:txBody>
      </p:sp>
      <p:sp>
        <p:nvSpPr>
          <p:cNvPr id="5" name="Footer Placeholder 4"/>
          <p:cNvSpPr>
            <a:spLocks noGrp="1"/>
          </p:cNvSpPr>
          <p:nvPr>
            <p:ph type="ftr" sz="quarter" idx="11"/>
          </p:nvPr>
        </p:nvSpPr>
        <p:spPr/>
        <p:txBody>
          <a:bodyPr/>
          <a:lstStyle/>
          <a:p>
            <a:endParaRPr lang="en-US"/>
          </a:p>
        </p:txBody>
      </p:sp>
      <p:sp>
        <p:nvSpPr>
          <p:cNvPr id="31" name="Slide Number Placeholder 30"/>
          <p:cNvSpPr>
            <a:spLocks noGrp="1"/>
          </p:cNvSpPr>
          <p:nvPr>
            <p:ph type="sldNum" sz="quarter" idx="12"/>
          </p:nvPr>
        </p:nvSpPr>
        <p:spPr/>
        <p:txBody>
          <a:bodyPr/>
          <a:lstStyle/>
          <a:p>
            <a:fld id="{DEF12206-CBB2-432D-8D92-2F0D6916788A}" type="slidenum">
              <a:rPr lang="en-US" smtClean="0"/>
              <a:t>‹#›</a:t>
            </a:fld>
            <a:endParaRPr lang="en-US"/>
          </a:p>
        </p:txBody>
      </p:sp>
      <p:sp>
        <p:nvSpPr>
          <p:cNvPr id="17" name="Title 16"/>
          <p:cNvSpPr>
            <a:spLocks noGrp="1"/>
          </p:cNvSpPr>
          <p:nvPr>
            <p:ph type="title"/>
          </p:nvPr>
        </p:nvSpPr>
        <p:spPr>
          <a:xfrm>
            <a:off x="381000" y="4993760"/>
            <a:ext cx="5867400" cy="522288"/>
          </a:xfrm>
        </p:spPr>
        <p:txBody>
          <a:bodyPr anchor="ctr"/>
          <a:lstStyle>
            <a:lvl1pPr algn="l">
              <a:buNone/>
              <a:defRPr sz="2000" b="1"/>
            </a:lvl1pPr>
          </a:lstStyle>
          <a:p>
            <a:r>
              <a:rPr kumimoji="0" lang="en-US" smtClean="0"/>
              <a:t>Click to edit Master title style</a:t>
            </a:r>
            <a:endParaRPr kumimoji="0" lang="en-US"/>
          </a:p>
        </p:txBody>
      </p:sp>
      <p:sp>
        <p:nvSpPr>
          <p:cNvPr id="26" name="Text Placeholder 25"/>
          <p:cNvSpPr>
            <a:spLocks noGrp="1"/>
          </p:cNvSpPr>
          <p:nvPr>
            <p:ph type="body" sz="half" idx="2"/>
          </p:nvPr>
        </p:nvSpPr>
        <p:spPr>
          <a:xfrm>
            <a:off x="381000" y="5533218"/>
            <a:ext cx="5867400" cy="768350"/>
          </a:xfrm>
        </p:spPr>
        <p:txBody>
          <a:bodyPr lIns="109728" tIns="0"/>
          <a:lstStyle>
            <a:lvl1pPr marL="0" indent="0">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8" name="Text Placeholder 7"/>
          <p:cNvSpPr>
            <a:spLocks noGrp="1"/>
          </p:cNvSpPr>
          <p:nvPr>
            <p:ph type="body" idx="1"/>
          </p:nvPr>
        </p:nvSpPr>
        <p:spPr>
          <a:xfrm>
            <a:off x="304800" y="1554162"/>
            <a:ext cx="8686800" cy="45259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1" name="Date Placeholder 10"/>
          <p:cNvSpPr>
            <a:spLocks noGrp="1"/>
          </p:cNvSpPr>
          <p:nvPr>
            <p:ph type="dt" sz="half" idx="2"/>
          </p:nvPr>
        </p:nvSpPr>
        <p:spPr>
          <a:xfrm>
            <a:off x="6477000" y="76200"/>
            <a:ext cx="2514600" cy="288925"/>
          </a:xfrm>
          <a:prstGeom prst="rect">
            <a:avLst/>
          </a:prstGeom>
        </p:spPr>
        <p:txBody>
          <a:bodyPr vert="horz"/>
          <a:lstStyle>
            <a:lvl1pPr algn="l" eaLnBrk="1" latinLnBrk="0" hangingPunct="1">
              <a:defRPr kumimoji="0" sz="1200">
                <a:solidFill>
                  <a:schemeClr val="accent1">
                    <a:shade val="75000"/>
                  </a:schemeClr>
                </a:solidFill>
              </a:defRPr>
            </a:lvl1pPr>
          </a:lstStyle>
          <a:p>
            <a:fld id="{6A4E2A1A-3482-4CEA-9948-787A79C60DC3}" type="datetimeFigureOut">
              <a:rPr lang="en-US" smtClean="0"/>
              <a:t>4/8/11</a:t>
            </a:fld>
            <a:endParaRPr lang="en-US"/>
          </a:p>
        </p:txBody>
      </p:sp>
      <p:sp>
        <p:nvSpPr>
          <p:cNvPr id="28" name="Footer Placeholder 27"/>
          <p:cNvSpPr>
            <a:spLocks noGrp="1"/>
          </p:cNvSpPr>
          <p:nvPr>
            <p:ph type="ftr" sz="quarter" idx="3"/>
          </p:nvPr>
        </p:nvSpPr>
        <p:spPr>
          <a:xfrm>
            <a:off x="3124200" y="76200"/>
            <a:ext cx="3352800" cy="288925"/>
          </a:xfrm>
          <a:prstGeom prst="rect">
            <a:avLst/>
          </a:prstGeom>
        </p:spPr>
        <p:txBody>
          <a:bodyPr vert="horz"/>
          <a:lstStyle>
            <a:lvl1pPr algn="r" eaLnBrk="1" latinLnBrk="0" hangingPunct="1">
              <a:defRPr kumimoji="0" sz="1200">
                <a:solidFill>
                  <a:schemeClr val="accent1">
                    <a:shade val="75000"/>
                  </a:schemeClr>
                </a:solidFill>
              </a:defRPr>
            </a:lvl1pPr>
          </a:lstStyle>
          <a:p>
            <a:endParaRPr lang="en-US"/>
          </a:p>
        </p:txBody>
      </p:sp>
      <p:sp>
        <p:nvSpPr>
          <p:cNvPr id="5" name="Slide Number Placeholder 4"/>
          <p:cNvSpPr>
            <a:spLocks noGrp="1"/>
          </p:cNvSpPr>
          <p:nvPr>
            <p:ph type="sldNum" sz="quarter" idx="4"/>
          </p:nvPr>
        </p:nvSpPr>
        <p:spPr>
          <a:xfrm>
            <a:off x="8229600" y="6477000"/>
            <a:ext cx="762000" cy="244475"/>
          </a:xfrm>
          <a:prstGeom prst="rect">
            <a:avLst/>
          </a:prstGeom>
        </p:spPr>
        <p:txBody>
          <a:bodyPr vert="horz"/>
          <a:lstStyle>
            <a:lvl1pPr algn="r" eaLnBrk="1" latinLnBrk="0" hangingPunct="1">
              <a:defRPr kumimoji="0" sz="1200">
                <a:solidFill>
                  <a:schemeClr val="accent1">
                    <a:shade val="75000"/>
                  </a:schemeClr>
                </a:solidFill>
              </a:defRPr>
            </a:lvl1pPr>
          </a:lstStyle>
          <a:p>
            <a:fld id="{DEF12206-CBB2-432D-8D92-2F0D6916788A}" type="slidenum">
              <a:rPr lang="en-US" smtClean="0"/>
              <a:t>‹#›</a:t>
            </a:fld>
            <a:endParaRPr lang="en-US"/>
          </a:p>
        </p:txBody>
      </p:sp>
      <p:sp>
        <p:nvSpPr>
          <p:cNvPr id="10" name="Title Placeholder 9"/>
          <p:cNvSpPr>
            <a:spLocks noGrp="1"/>
          </p:cNvSpPr>
          <p:nvPr>
            <p:ph type="title"/>
          </p:nvPr>
        </p:nvSpPr>
        <p:spPr>
          <a:xfrm>
            <a:off x="304800" y="457200"/>
            <a:ext cx="8686800" cy="838200"/>
          </a:xfrm>
          <a:prstGeom prst="rect">
            <a:avLst/>
          </a:prstGeom>
        </p:spPr>
        <p:txBody>
          <a:bodyPr vert="horz" anchor="ctr">
            <a:normAutofit/>
          </a:bodyPr>
          <a:lstStyle/>
          <a:p>
            <a:r>
              <a:rPr kumimoji="0" lang="en-US" smtClean="0"/>
              <a:t>Click to edit Master title style</a:t>
            </a:r>
            <a:endParaRPr kumimoji="0" lang="en-US"/>
          </a:p>
        </p:txBody>
      </p:sp>
      <p:sp>
        <p:nvSpPr>
          <p:cNvPr id="9" name="Straight Connector 8"/>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Straight Connector 11"/>
          <p:cNvSpPr>
            <a:spLocks noChangeShapeType="1"/>
          </p:cNvSpPr>
          <p:nvPr/>
        </p:nvSpPr>
        <p:spPr bwMode="auto">
          <a:xfrm>
            <a:off x="514350" y="1057986"/>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3600" kern="1200" cap="all" baseline="0">
          <a:solidFill>
            <a:schemeClr val="tx2"/>
          </a:solidFill>
          <a:effectLst>
            <a:reflection blurRad="12700" stA="48000" endA="300" endPos="55000" dir="5400000" sy="-90000" algn="bl" rotWithShape="0"/>
          </a:effectLst>
          <a:latin typeface="+mj-lt"/>
          <a:ea typeface="+mj-ea"/>
          <a:cs typeface="+mj-cs"/>
        </a:defRPr>
      </a:lvl1pPr>
    </p:titleStyle>
    <p:bodyStyle>
      <a:lvl1pPr marL="342900" indent="-342900" algn="l" rtl="0" eaLnBrk="1" latinLnBrk="0" hangingPunct="1">
        <a:spcBef>
          <a:spcPct val="20000"/>
        </a:spcBef>
        <a:buClr>
          <a:schemeClr val="accent1"/>
        </a:buClr>
        <a:buSzPct val="70000"/>
        <a:buFont typeface="Wingdings 2"/>
        <a:buChar char=""/>
        <a:defRPr kumimoji="0" sz="3200" kern="1200">
          <a:solidFill>
            <a:schemeClr val="tx2"/>
          </a:solidFill>
          <a:latin typeface="+mn-lt"/>
          <a:ea typeface="+mn-ea"/>
          <a:cs typeface="+mn-cs"/>
        </a:defRPr>
      </a:lvl1pPr>
      <a:lvl2pPr marL="742950" indent="-285750" algn="l" rtl="0" eaLnBrk="1" latinLnBrk="0" hangingPunct="1">
        <a:spcBef>
          <a:spcPct val="20000"/>
        </a:spcBef>
        <a:buClr>
          <a:schemeClr val="accent1"/>
        </a:buClr>
        <a:buSzPct val="70000"/>
        <a:buFont typeface="Wingdings 2"/>
        <a:buChar char=""/>
        <a:defRPr kumimoji="0" sz="2800" kern="1200">
          <a:solidFill>
            <a:schemeClr val="tx2"/>
          </a:solidFill>
          <a:latin typeface="+mn-lt"/>
          <a:ea typeface="+mn-ea"/>
          <a:cs typeface="+mn-cs"/>
        </a:defRPr>
      </a:lvl2pPr>
      <a:lvl3pPr marL="1143000" indent="-228600" algn="l" rtl="0" eaLnBrk="1" latinLnBrk="0" hangingPunct="1">
        <a:spcBef>
          <a:spcPct val="20000"/>
        </a:spcBef>
        <a:buClr>
          <a:schemeClr val="accent1"/>
        </a:buClr>
        <a:buSzPct val="70000"/>
        <a:buFont typeface="Wingdings 2"/>
        <a:buChar char=""/>
        <a:defRPr kumimoji="0" sz="2400" kern="1200">
          <a:solidFill>
            <a:schemeClr val="tx2"/>
          </a:solidFill>
          <a:latin typeface="+mn-lt"/>
          <a:ea typeface="+mn-ea"/>
          <a:cs typeface="+mn-cs"/>
        </a:defRPr>
      </a:lvl3pPr>
      <a:lvl4pPr marL="1600200" indent="-228600" algn="l" rtl="0" eaLnBrk="1" latinLnBrk="0" hangingPunct="1">
        <a:spcBef>
          <a:spcPct val="20000"/>
        </a:spcBef>
        <a:buClr>
          <a:schemeClr val="accent1"/>
        </a:buClr>
        <a:buSzPct val="70000"/>
        <a:buFont typeface="Wingdings 2"/>
        <a:buChar char=""/>
        <a:defRPr kumimoji="0" sz="2000" kern="1200">
          <a:solidFill>
            <a:schemeClr val="tx2"/>
          </a:solidFill>
          <a:latin typeface="+mn-lt"/>
          <a:ea typeface="+mn-ea"/>
          <a:cs typeface="+mn-cs"/>
        </a:defRPr>
      </a:lvl4pPr>
      <a:lvl5pPr marL="20574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5pPr>
      <a:lvl6pPr marL="25146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6pPr>
      <a:lvl7pPr marL="2971800" indent="-228600" algn="l" rtl="0" eaLnBrk="1" latinLnBrk="0" hangingPunct="1">
        <a:spcBef>
          <a:spcPct val="20000"/>
        </a:spcBef>
        <a:buClr>
          <a:schemeClr val="accent1"/>
        </a:buClr>
        <a:buSzPct val="60000"/>
        <a:buFont typeface="Wingdings 2"/>
        <a:buChar char=""/>
        <a:defRPr kumimoji="0" sz="1600" kern="1200">
          <a:solidFill>
            <a:schemeClr val="tx2"/>
          </a:solidFill>
          <a:latin typeface="+mn-lt"/>
          <a:ea typeface="+mn-ea"/>
          <a:cs typeface="+mn-cs"/>
        </a:defRPr>
      </a:lvl7pPr>
      <a:lvl8pPr marL="3429000" indent="-228600" algn="l" rtl="0" eaLnBrk="1" latinLnBrk="0" hangingPunct="1">
        <a:spcBef>
          <a:spcPct val="20000"/>
        </a:spcBef>
        <a:buClr>
          <a:schemeClr val="accent1"/>
        </a:buClr>
        <a:buSzPct val="60000"/>
        <a:buFont typeface="Wingdings 2"/>
        <a:buChar char=""/>
        <a:defRPr kumimoji="0" sz="1600" kern="1200" baseline="0">
          <a:solidFill>
            <a:schemeClr val="tx2"/>
          </a:solidFill>
          <a:latin typeface="+mn-lt"/>
          <a:ea typeface="+mn-ea"/>
          <a:cs typeface="+mn-cs"/>
        </a:defRPr>
      </a:lvl8pPr>
      <a:lvl9pPr marL="3886200" indent="-228600" algn="l" rtl="0" eaLnBrk="1" latinLnBrk="0" hangingPunct="1">
        <a:spcBef>
          <a:spcPct val="20000"/>
        </a:spcBef>
        <a:buClr>
          <a:schemeClr val="accent1"/>
        </a:buClr>
        <a:buSzPct val="60000"/>
        <a:buFont typeface="Wingdings 2"/>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dirty="0">
                <a:effectLst/>
              </a:rPr>
              <a:t/>
            </a:r>
            <a:br>
              <a:rPr lang="en-US" dirty="0">
                <a:effectLst/>
              </a:rPr>
            </a:br>
            <a:r>
              <a:rPr lang="en-US" sz="5300" dirty="0">
                <a:effectLst/>
              </a:rPr>
              <a:t>Best Practices</a:t>
            </a:r>
            <a:endParaRPr lang="en-US" sz="5300" dirty="0"/>
          </a:p>
        </p:txBody>
      </p:sp>
      <p:sp>
        <p:nvSpPr>
          <p:cNvPr id="3" name="Subtitle 2"/>
          <p:cNvSpPr>
            <a:spLocks noGrp="1"/>
          </p:cNvSpPr>
          <p:nvPr>
            <p:ph type="subTitle" idx="1"/>
          </p:nvPr>
        </p:nvSpPr>
        <p:spPr/>
        <p:txBody>
          <a:bodyPr/>
          <a:lstStyle/>
          <a:p>
            <a:r>
              <a:rPr lang="en-US" dirty="0"/>
              <a:t>Collaboration Between and School and Public Libraries</a:t>
            </a:r>
          </a:p>
        </p:txBody>
      </p:sp>
    </p:spTree>
    <p:extLst>
      <p:ext uri="{BB962C8B-B14F-4D97-AF65-F5344CB8AC3E}">
        <p14:creationId xmlns:p14="http://schemas.microsoft.com/office/powerpoint/2010/main" val="1357261571"/>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Purpose</a:t>
            </a:r>
            <a:endParaRPr lang="en-US" dirty="0"/>
          </a:p>
        </p:txBody>
      </p:sp>
      <p:sp>
        <p:nvSpPr>
          <p:cNvPr id="3" name="Content Placeholder 2"/>
          <p:cNvSpPr>
            <a:spLocks noGrp="1"/>
          </p:cNvSpPr>
          <p:nvPr>
            <p:ph idx="1"/>
          </p:nvPr>
        </p:nvSpPr>
        <p:spPr/>
        <p:txBody>
          <a:bodyPr/>
          <a:lstStyle/>
          <a:p>
            <a:r>
              <a:rPr lang="en-US" dirty="0"/>
              <a:t>This best practices document was developed to encourage communication between public and school librarians, improve patron services, and promote respect and understanding between librarians and other community stakeholders.</a:t>
            </a:r>
          </a:p>
          <a:p>
            <a:endParaRPr lang="en-US" dirty="0"/>
          </a:p>
        </p:txBody>
      </p:sp>
    </p:spTree>
    <p:extLst>
      <p:ext uri="{BB962C8B-B14F-4D97-AF65-F5344CB8AC3E}">
        <p14:creationId xmlns:p14="http://schemas.microsoft.com/office/powerpoint/2010/main" val="404792256"/>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a:effectLst/>
              </a:rPr>
              <a:t>Opportunities for collaboration</a:t>
            </a:r>
            <a:r>
              <a:rPr lang="en-US" dirty="0">
                <a:effectLst/>
              </a:rPr>
              <a:t/>
            </a:r>
            <a:br>
              <a:rPr lang="en-US" dirty="0">
                <a:effectLst/>
              </a:rPr>
            </a:br>
            <a:endParaRPr lang="en-US" dirty="0"/>
          </a:p>
        </p:txBody>
      </p:sp>
      <p:sp>
        <p:nvSpPr>
          <p:cNvPr id="3" name="Content Placeholder 2"/>
          <p:cNvSpPr>
            <a:spLocks noGrp="1"/>
          </p:cNvSpPr>
          <p:nvPr>
            <p:ph idx="1"/>
          </p:nvPr>
        </p:nvSpPr>
        <p:spPr/>
        <p:txBody>
          <a:bodyPr/>
          <a:lstStyle/>
          <a:p>
            <a:r>
              <a:rPr lang="en-US" dirty="0"/>
              <a:t>School literacy events</a:t>
            </a:r>
          </a:p>
          <a:p>
            <a:r>
              <a:rPr lang="en-US" dirty="0"/>
              <a:t>Back to school events</a:t>
            </a:r>
          </a:p>
          <a:p>
            <a:r>
              <a:rPr lang="en-US" dirty="0"/>
              <a:t>School library orientation classes</a:t>
            </a:r>
          </a:p>
          <a:p>
            <a:r>
              <a:rPr lang="en-US" dirty="0"/>
              <a:t>Public library reading programs</a:t>
            </a:r>
          </a:p>
          <a:p>
            <a:r>
              <a:rPr lang="en-US" dirty="0"/>
              <a:t>Author visits to schools or public libraries</a:t>
            </a:r>
          </a:p>
          <a:p>
            <a:r>
              <a:rPr lang="en-US" dirty="0"/>
              <a:t>Teacher appreciation events</a:t>
            </a:r>
          </a:p>
          <a:p>
            <a:endParaRPr lang="en-US" dirty="0"/>
          </a:p>
        </p:txBody>
      </p:sp>
    </p:spTree>
    <p:extLst>
      <p:ext uri="{BB962C8B-B14F-4D97-AF65-F5344CB8AC3E}">
        <p14:creationId xmlns:p14="http://schemas.microsoft.com/office/powerpoint/2010/main" val="4158861194"/>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a:effectLst/>
              </a:rPr>
              <a:t>Teacher Librarian Best Practices</a:t>
            </a:r>
            <a:r>
              <a:rPr lang="en-US" dirty="0">
                <a:effectLst/>
              </a:rPr>
              <a:t/>
            </a:r>
            <a:br>
              <a:rPr lang="en-US" dirty="0">
                <a:effectLst/>
              </a:rPr>
            </a:br>
            <a:endParaRPr lang="en-US" dirty="0"/>
          </a:p>
        </p:txBody>
      </p:sp>
      <p:sp>
        <p:nvSpPr>
          <p:cNvPr id="3" name="Content Placeholder 2"/>
          <p:cNvSpPr>
            <a:spLocks noGrp="1"/>
          </p:cNvSpPr>
          <p:nvPr>
            <p:ph idx="1"/>
          </p:nvPr>
        </p:nvSpPr>
        <p:spPr>
          <a:xfrm>
            <a:off x="304800" y="1219200"/>
            <a:ext cx="8686800" cy="5334000"/>
          </a:xfrm>
        </p:spPr>
        <p:txBody>
          <a:bodyPr>
            <a:normAutofit fontScale="70000" lnSpcReduction="20000"/>
          </a:bodyPr>
          <a:lstStyle/>
          <a:p>
            <a:pPr lvl="0"/>
            <a:r>
              <a:rPr lang="en-US" dirty="0"/>
              <a:t>Call your local public library and ask for the children’s or youth services librarian and introduce yourself</a:t>
            </a:r>
            <a:r>
              <a:rPr lang="en-US" dirty="0" smtClean="0"/>
              <a:t>.</a:t>
            </a:r>
            <a:endParaRPr lang="en-US" dirty="0"/>
          </a:p>
          <a:p>
            <a:pPr lvl="0"/>
            <a:r>
              <a:rPr lang="en-US" dirty="0"/>
              <a:t>Notify your principal that there will be collaboration going on between your library and the public library</a:t>
            </a:r>
            <a:r>
              <a:rPr lang="en-US" dirty="0" smtClean="0"/>
              <a:t>.</a:t>
            </a:r>
            <a:endParaRPr lang="en-US" dirty="0"/>
          </a:p>
          <a:p>
            <a:pPr lvl="0"/>
            <a:r>
              <a:rPr lang="en-US" dirty="0"/>
              <a:t>Monitor teacher projects within your building (through emails, RSS feeds, face-to-face meetings, etc.) and inform public librarians of large projects which might require the use of their materials. Depth and breadth of these projects should be provided so that public librarians can assist with homework help as necessary</a:t>
            </a:r>
            <a:r>
              <a:rPr lang="en-US" dirty="0" smtClean="0"/>
              <a:t>.</a:t>
            </a:r>
            <a:endParaRPr lang="en-US" dirty="0"/>
          </a:p>
          <a:p>
            <a:pPr lvl="0"/>
            <a:r>
              <a:rPr lang="en-US" dirty="0"/>
              <a:t>Monitor local and county public library events and publicize these within your school by making (or distributing) flyers, posting to an internal website, or other means to promote these events</a:t>
            </a:r>
            <a:r>
              <a:rPr lang="en-US" dirty="0" smtClean="0"/>
              <a:t>.</a:t>
            </a:r>
            <a:endParaRPr lang="en-US" dirty="0"/>
          </a:p>
          <a:p>
            <a:pPr lvl="0"/>
            <a:r>
              <a:rPr lang="en-US" dirty="0"/>
              <a:t>Invite children’s / youth services librarians to district meetings when the topic might be beneficial to cooperation between them or pass along pertinent information from these meetings when it seems appropriate. The beginning of each school year would be ideal</a:t>
            </a:r>
            <a:r>
              <a:rPr lang="en-US" dirty="0" smtClean="0"/>
              <a:t>.</a:t>
            </a:r>
            <a:endParaRPr lang="en-US" dirty="0"/>
          </a:p>
          <a:p>
            <a:pPr lvl="0"/>
            <a:r>
              <a:rPr lang="en-US" dirty="0"/>
              <a:t>Keep public librarians updated on the leveled reading methods used in your school and available Accelerated Reading tests (if applicable).</a:t>
            </a:r>
          </a:p>
          <a:p>
            <a:endParaRPr lang="en-US" dirty="0"/>
          </a:p>
        </p:txBody>
      </p:sp>
    </p:spTree>
    <p:extLst>
      <p:ext uri="{BB962C8B-B14F-4D97-AF65-F5344CB8AC3E}">
        <p14:creationId xmlns:p14="http://schemas.microsoft.com/office/powerpoint/2010/main" val="3682918363"/>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a:effectLst/>
              </a:rPr>
              <a:t>Public </a:t>
            </a:r>
            <a:r>
              <a:rPr lang="en-US" b="1" dirty="0" smtClean="0">
                <a:effectLst/>
              </a:rPr>
              <a:t>Librarian </a:t>
            </a:r>
            <a:r>
              <a:rPr lang="en-US" b="1" dirty="0">
                <a:effectLst/>
              </a:rPr>
              <a:t>Best Practices</a:t>
            </a:r>
            <a:r>
              <a:rPr lang="en-US" dirty="0">
                <a:effectLst/>
              </a:rPr>
              <a:t/>
            </a:r>
            <a:br>
              <a:rPr lang="en-US" dirty="0">
                <a:effectLst/>
              </a:rPr>
            </a:br>
            <a:endParaRPr lang="en-US" dirty="0"/>
          </a:p>
        </p:txBody>
      </p:sp>
      <p:sp>
        <p:nvSpPr>
          <p:cNvPr id="3" name="Content Placeholder 2"/>
          <p:cNvSpPr>
            <a:spLocks noGrp="1"/>
          </p:cNvSpPr>
          <p:nvPr>
            <p:ph idx="1"/>
          </p:nvPr>
        </p:nvSpPr>
        <p:spPr>
          <a:xfrm>
            <a:off x="304800" y="1554162"/>
            <a:ext cx="8686800" cy="4770438"/>
          </a:xfrm>
        </p:spPr>
        <p:txBody>
          <a:bodyPr>
            <a:normAutofit/>
          </a:bodyPr>
          <a:lstStyle/>
          <a:p>
            <a:pPr lvl="0"/>
            <a:r>
              <a:rPr lang="en-US" sz="2200" dirty="0"/>
              <a:t>Contact teacher librarians in your area and introduce yourself and express a willingness to collaborate.</a:t>
            </a:r>
          </a:p>
          <a:p>
            <a:pPr lvl="0"/>
            <a:r>
              <a:rPr lang="en-US" sz="2200" dirty="0"/>
              <a:t>Provide information and marketing materials for public library reading programs to school librarians</a:t>
            </a:r>
            <a:r>
              <a:rPr lang="en-US" sz="2200" dirty="0" smtClean="0"/>
              <a:t>.</a:t>
            </a:r>
            <a:r>
              <a:rPr lang="en-US" sz="2200" dirty="0"/>
              <a:t> </a:t>
            </a:r>
          </a:p>
          <a:p>
            <a:pPr lvl="0"/>
            <a:r>
              <a:rPr lang="en-US" sz="2200" dirty="0"/>
              <a:t>Notify local teacher librarians of grade appropriate library events and provide marketing materials for them to distribute when requested</a:t>
            </a:r>
            <a:r>
              <a:rPr lang="en-US" sz="2200" dirty="0" smtClean="0"/>
              <a:t>.</a:t>
            </a:r>
            <a:endParaRPr lang="en-US" sz="2200" dirty="0"/>
          </a:p>
          <a:p>
            <a:pPr lvl="0"/>
            <a:r>
              <a:rPr lang="en-US" sz="2200" dirty="0"/>
              <a:t>Publicize noteworthy literacy events to be held at local schools</a:t>
            </a:r>
            <a:r>
              <a:rPr lang="en-US" sz="2200" dirty="0" smtClean="0"/>
              <a:t>.</a:t>
            </a:r>
            <a:endParaRPr lang="en-US" sz="2200" dirty="0"/>
          </a:p>
          <a:p>
            <a:pPr lvl="0"/>
            <a:r>
              <a:rPr lang="en-US" sz="2200" dirty="0"/>
              <a:t>Offer to share booklists with teacher librarians for distribution to their teachers and students and assist in creating specialized lists when requested</a:t>
            </a:r>
            <a:r>
              <a:rPr lang="en-US" sz="2200" dirty="0" smtClean="0"/>
              <a:t>.</a:t>
            </a:r>
            <a:endParaRPr lang="en-US" sz="2200" dirty="0"/>
          </a:p>
          <a:p>
            <a:pPr lvl="0"/>
            <a:r>
              <a:rPr lang="en-US" sz="2200" dirty="0"/>
              <a:t>Offer to provide in-school or in-library programs (such as book talks, library tours, author visits, etc.).</a:t>
            </a:r>
          </a:p>
          <a:p>
            <a:endParaRPr lang="en-US" sz="2200" dirty="0"/>
          </a:p>
        </p:txBody>
      </p:sp>
    </p:spTree>
    <p:extLst>
      <p:ext uri="{BB962C8B-B14F-4D97-AF65-F5344CB8AC3E}">
        <p14:creationId xmlns:p14="http://schemas.microsoft.com/office/powerpoint/2010/main" val="1200207308"/>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3100" b="1" dirty="0">
                <a:effectLst/>
              </a:rPr>
              <a:t>Administration and Association Best Practices</a:t>
            </a:r>
            <a:r>
              <a:rPr lang="en-US" dirty="0">
                <a:effectLst/>
              </a:rPr>
              <a:t/>
            </a:r>
            <a:br>
              <a:rPr lang="en-US" dirty="0">
                <a:effectLst/>
              </a:rPr>
            </a:br>
            <a:endParaRPr lang="en-US" dirty="0"/>
          </a:p>
        </p:txBody>
      </p:sp>
      <p:sp>
        <p:nvSpPr>
          <p:cNvPr id="3" name="Content Placeholder 2"/>
          <p:cNvSpPr>
            <a:spLocks noGrp="1"/>
          </p:cNvSpPr>
          <p:nvPr>
            <p:ph idx="1"/>
          </p:nvPr>
        </p:nvSpPr>
        <p:spPr/>
        <p:txBody>
          <a:bodyPr>
            <a:normAutofit fontScale="70000" lnSpcReduction="20000"/>
          </a:bodyPr>
          <a:lstStyle/>
          <a:p>
            <a:pPr lvl="0"/>
            <a:r>
              <a:rPr lang="en-US" u="sng" dirty="0"/>
              <a:t>ULA / UELMA</a:t>
            </a:r>
            <a:r>
              <a:rPr lang="en-US" dirty="0"/>
              <a:t> should encourage their members to belong to, attend, and participate in annual meetings as they are able. If members are unable to attend they should be directed to content that has been saved on the appropriate organization’s website or send a representative </a:t>
            </a:r>
            <a:r>
              <a:rPr lang="en-US" dirty="0" smtClean="0"/>
              <a:t>who </a:t>
            </a:r>
            <a:r>
              <a:rPr lang="en-US" dirty="0"/>
              <a:t>can report at the next staff meeting. </a:t>
            </a:r>
          </a:p>
          <a:p>
            <a:pPr lvl="0"/>
            <a:r>
              <a:rPr lang="en-US" u="sng" dirty="0"/>
              <a:t>Webmasters</a:t>
            </a:r>
            <a:r>
              <a:rPr lang="en-US" dirty="0"/>
              <a:t> for these entities post lists of both public and teacher librarians and their contact information</a:t>
            </a:r>
            <a:r>
              <a:rPr lang="en-US" dirty="0" smtClean="0"/>
              <a:t>.</a:t>
            </a:r>
            <a:endParaRPr lang="en-US" dirty="0"/>
          </a:p>
          <a:p>
            <a:pPr lvl="0"/>
            <a:r>
              <a:rPr lang="en-US" u="sng" dirty="0"/>
              <a:t>State Children’s and Youth Services Coordinators</a:t>
            </a:r>
            <a:r>
              <a:rPr lang="en-US" dirty="0"/>
              <a:t> encourage cooperation between all types of librarians and pass on any helpful or relevant information pertaining to this topic</a:t>
            </a:r>
            <a:r>
              <a:rPr lang="en-US" dirty="0" smtClean="0"/>
              <a:t>.</a:t>
            </a:r>
            <a:endParaRPr lang="en-US" dirty="0"/>
          </a:p>
          <a:p>
            <a:pPr lvl="0"/>
            <a:r>
              <a:rPr lang="en-US" u="sng" dirty="0"/>
              <a:t>School Library Media Supervisors</a:t>
            </a:r>
            <a:r>
              <a:rPr lang="en-US" dirty="0"/>
              <a:t> encourage collaboration between these types of libraries and invite a public librarian or representative from the public library system to district meetings when appropriate.</a:t>
            </a:r>
          </a:p>
          <a:p>
            <a:endParaRPr lang="en-US" dirty="0"/>
          </a:p>
        </p:txBody>
      </p:sp>
    </p:spTree>
    <p:extLst>
      <p:ext uri="{BB962C8B-B14F-4D97-AF65-F5344CB8AC3E}">
        <p14:creationId xmlns:p14="http://schemas.microsoft.com/office/powerpoint/2010/main" val="1912006174"/>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 Id="rId2" Type="http://schemas.openxmlformats.org/officeDocument/2006/relationships/image" Target="../media/image2.jpeg"/></Relationships>
</file>

<file path=ppt/theme/theme1.xml><?xml version="1.0" encoding="utf-8"?>
<a:theme xmlns:a="http://schemas.openxmlformats.org/drawingml/2006/main" name="Trek">
  <a:themeElements>
    <a:clrScheme name="Trek">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Trek">
      <a:majorFont>
        <a:latin typeface="Franklin Gothic Medium"/>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Trek">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blipFill>
          <a:blip xmlns:r="http://schemas.openxmlformats.org/officeDocument/2006/relationships" r:embed="rId1">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2">
            <a:duotone>
              <a:schemeClr val="phClr">
                <a:shade val="30000"/>
                <a:satMod val="455000"/>
              </a:schemeClr>
              <a:schemeClr val="phClr">
                <a:tint val="95000"/>
                <a:satMod val="120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Trek</Template>
  <TotalTime>21</TotalTime>
  <Words>435</Words>
  <Application>Microsoft Macintosh PowerPoint</Application>
  <PresentationFormat>On-screen Show (4:3)</PresentationFormat>
  <Paragraphs>30</Paragraphs>
  <Slides>6</Slides>
  <Notes>0</Notes>
  <HiddenSlides>0</HiddenSlides>
  <MMClips>0</MMClips>
  <ScaleCrop>false</ScaleCrop>
  <HeadingPairs>
    <vt:vector size="4" baseType="variant">
      <vt:variant>
        <vt:lpstr>Theme</vt:lpstr>
      </vt:variant>
      <vt:variant>
        <vt:i4>1</vt:i4>
      </vt:variant>
      <vt:variant>
        <vt:lpstr>Slide Titles</vt:lpstr>
      </vt:variant>
      <vt:variant>
        <vt:i4>6</vt:i4>
      </vt:variant>
    </vt:vector>
  </HeadingPairs>
  <TitlesOfParts>
    <vt:vector size="7" baseType="lpstr">
      <vt:lpstr>Trek</vt:lpstr>
      <vt:lpstr> Best Practices</vt:lpstr>
      <vt:lpstr>Purpose</vt:lpstr>
      <vt:lpstr>Opportunities for collaboration </vt:lpstr>
      <vt:lpstr>Teacher Librarian Best Practices </vt:lpstr>
      <vt:lpstr>Public Librarian Best Practices </vt:lpstr>
      <vt:lpstr>Administration and Association Best Practices </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Best Practices</dc:title>
  <dc:creator>wjoref</dc:creator>
  <cp:lastModifiedBy>Barbara Hopkins</cp:lastModifiedBy>
  <cp:revision>3</cp:revision>
  <dcterms:created xsi:type="dcterms:W3CDTF">2011-03-21T20:06:20Z</dcterms:created>
  <dcterms:modified xsi:type="dcterms:W3CDTF">2011-04-08T16:38:32Z</dcterms:modified>
</cp:coreProperties>
</file>